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972175" cx="11430000"/>
  <p:notesSz cx="6858000" cy="9144000"/>
  <p:embeddedFontLst>
    <p:embeddedFont>
      <p:font typeface="Montserrat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881">
          <p15:clr>
            <a:srgbClr val="A4A3A4"/>
          </p15:clr>
        </p15:guide>
        <p15:guide id="2" pos="360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881" orient="horz"/>
        <p:guide pos="360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Montserrat-boldItalic.fntdata"/><Relationship Id="rId10" Type="http://schemas.openxmlformats.org/officeDocument/2006/relationships/font" Target="fonts/Montserrat-italic.fntdata"/><Relationship Id="rId9" Type="http://schemas.openxmlformats.org/officeDocument/2006/relationships/font" Target="fonts/Montserrat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Montserrat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47957" y="685800"/>
            <a:ext cx="65628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47957" y="685800"/>
            <a:ext cx="65628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>
                <a:solidFill>
                  <a:srgbClr val="FFB400"/>
                </a:solidFill>
                <a:latin typeface="Montserrat"/>
                <a:ea typeface="Montserrat"/>
                <a:cs typeface="Montserrat"/>
                <a:sym typeface="Montserrat"/>
              </a:rPr>
              <a:t>INSTRUCTIONS</a:t>
            </a:r>
            <a:endParaRPr b="1" sz="1600">
              <a:solidFill>
                <a:srgbClr val="FFB4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latin typeface="Montserrat"/>
              <a:ea typeface="Montserrat"/>
              <a:cs typeface="Montserrat"/>
              <a:sym typeface="Montserrat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AutoNum type="arabicPeriod"/>
            </a:pPr>
            <a:r>
              <a:rPr lang="en" sz="1200">
                <a:latin typeface="Montserrat"/>
                <a:ea typeface="Montserrat"/>
                <a:cs typeface="Montserrat"/>
                <a:sym typeface="Montserrat"/>
              </a:rPr>
              <a:t>Drag a headshot over the white </a:t>
            </a:r>
            <a:r>
              <a:rPr lang="en" sz="1200">
                <a:latin typeface="Montserrat"/>
                <a:ea typeface="Montserrat"/>
                <a:cs typeface="Montserrat"/>
                <a:sym typeface="Montserrat"/>
              </a:rPr>
              <a:t>circle, making sure it covers the entire circle </a:t>
            </a:r>
            <a:endParaRPr sz="1200">
              <a:latin typeface="Montserrat"/>
              <a:ea typeface="Montserrat"/>
              <a:cs typeface="Montserrat"/>
              <a:sym typeface="Montserrat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AutoNum type="arabicPeriod"/>
            </a:pPr>
            <a:r>
              <a:rPr lang="en" sz="1200">
                <a:latin typeface="Montserrat"/>
                <a:ea typeface="Montserrat"/>
                <a:cs typeface="Montserrat"/>
                <a:sym typeface="Montserrat"/>
              </a:rPr>
              <a:t>Right click on the photo and select “Order” and then “Send Backward”</a:t>
            </a:r>
            <a:endParaRPr sz="1200">
              <a:latin typeface="Montserrat"/>
              <a:ea typeface="Montserrat"/>
              <a:cs typeface="Montserrat"/>
              <a:sym typeface="Montserrat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AutoNum type="arabicPeriod"/>
            </a:pPr>
            <a:r>
              <a:rPr lang="en" sz="1200">
                <a:latin typeface="Montserrat"/>
                <a:ea typeface="Montserrat"/>
                <a:cs typeface="Montserrat"/>
                <a:sym typeface="Montserrat"/>
              </a:rPr>
              <a:t>Once finished, click “File” “Download” and “JPEG Image” to save your graphic!</a:t>
            </a:r>
            <a:endParaRPr sz="1200">
              <a:latin typeface="Montserrat"/>
              <a:ea typeface="Montserrat"/>
              <a:cs typeface="Montserrat"/>
              <a:sym typeface="Montserrat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AutoNum type="arabicPeriod"/>
            </a:pPr>
            <a:r>
              <a:rPr lang="en" sz="1200">
                <a:latin typeface="Montserrat"/>
                <a:ea typeface="Montserrat"/>
                <a:cs typeface="Montserrat"/>
                <a:sym typeface="Montserrat"/>
              </a:rPr>
              <a:t>Don’t forget to tag us with our official hashtags, </a:t>
            </a:r>
            <a:r>
              <a:rPr b="1" lang="en" sz="1200">
                <a:solidFill>
                  <a:srgbClr val="FFB400"/>
                </a:solidFill>
                <a:latin typeface="Montserrat"/>
                <a:ea typeface="Montserrat"/>
                <a:cs typeface="Montserrat"/>
                <a:sym typeface="Montserrat"/>
              </a:rPr>
              <a:t>#ChooseToChallenge</a:t>
            </a:r>
            <a:r>
              <a:rPr lang="en" sz="1200">
                <a:latin typeface="Montserrat"/>
                <a:ea typeface="Montserrat"/>
                <a:cs typeface="Montserrat"/>
                <a:sym typeface="Montserrat"/>
              </a:rPr>
              <a:t> and </a:t>
            </a:r>
            <a:r>
              <a:rPr b="1" lang="en" sz="1200">
                <a:solidFill>
                  <a:srgbClr val="FFB400"/>
                </a:solidFill>
                <a:latin typeface="Montserrat"/>
                <a:ea typeface="Montserrat"/>
                <a:cs typeface="Montserrat"/>
                <a:sym typeface="Montserrat"/>
              </a:rPr>
              <a:t>#IWD2021</a:t>
            </a:r>
            <a:endParaRPr b="1" sz="1200">
              <a:solidFill>
                <a:srgbClr val="FFB4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bfe083cf73_0_4:notes"/>
          <p:cNvSpPr/>
          <p:nvPr>
            <p:ph idx="2" type="sldImg"/>
          </p:nvPr>
        </p:nvSpPr>
        <p:spPr>
          <a:xfrm>
            <a:off x="147957" y="685800"/>
            <a:ext cx="65628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bfe083cf73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>
                <a:solidFill>
                  <a:srgbClr val="FFB400"/>
                </a:solidFill>
                <a:latin typeface="Montserrat"/>
                <a:ea typeface="Montserrat"/>
                <a:cs typeface="Montserrat"/>
                <a:sym typeface="Montserrat"/>
              </a:rPr>
              <a:t>INSTRUCTIONS</a:t>
            </a:r>
            <a:endParaRPr b="1" sz="1600">
              <a:solidFill>
                <a:srgbClr val="FFB4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latin typeface="Montserrat"/>
              <a:ea typeface="Montserrat"/>
              <a:cs typeface="Montserrat"/>
              <a:sym typeface="Montserrat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AutoNum type="arabicPeriod"/>
            </a:pPr>
            <a:r>
              <a:rPr lang="en" sz="1200">
                <a:latin typeface="Montserrat"/>
                <a:ea typeface="Montserrat"/>
                <a:cs typeface="Montserrat"/>
                <a:sym typeface="Montserrat"/>
              </a:rPr>
              <a:t>Drag a headshot over the white circle, making sure it covers the entire circle </a:t>
            </a:r>
            <a:endParaRPr sz="1200">
              <a:latin typeface="Montserrat"/>
              <a:ea typeface="Montserrat"/>
              <a:cs typeface="Montserrat"/>
              <a:sym typeface="Montserrat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AutoNum type="arabicPeriod"/>
            </a:pPr>
            <a:r>
              <a:rPr lang="en" sz="1200">
                <a:latin typeface="Montserrat"/>
                <a:ea typeface="Montserrat"/>
                <a:cs typeface="Montserrat"/>
                <a:sym typeface="Montserrat"/>
              </a:rPr>
              <a:t>Right click on the photo and select “Order” and then “Send Backward”</a:t>
            </a:r>
            <a:endParaRPr sz="1200">
              <a:latin typeface="Montserrat"/>
              <a:ea typeface="Montserrat"/>
              <a:cs typeface="Montserrat"/>
              <a:sym typeface="Montserrat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AutoNum type="arabicPeriod"/>
            </a:pPr>
            <a:r>
              <a:rPr lang="en" sz="1200">
                <a:latin typeface="Montserrat"/>
                <a:ea typeface="Montserrat"/>
                <a:cs typeface="Montserrat"/>
                <a:sym typeface="Montserrat"/>
              </a:rPr>
              <a:t>Once finished, click “File” “Download” and “JPEG Image” to save your graphic!</a:t>
            </a:r>
            <a:endParaRPr sz="1200">
              <a:latin typeface="Montserrat"/>
              <a:ea typeface="Montserrat"/>
              <a:cs typeface="Montserrat"/>
              <a:sym typeface="Montserrat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AutoNum type="arabicPeriod"/>
            </a:pPr>
            <a:r>
              <a:rPr lang="en" sz="1200">
                <a:latin typeface="Montserrat"/>
                <a:ea typeface="Montserrat"/>
                <a:cs typeface="Montserrat"/>
                <a:sym typeface="Montserrat"/>
              </a:rPr>
              <a:t>Don’t forget to tag us with our official hashtags, </a:t>
            </a:r>
            <a:r>
              <a:rPr b="1" lang="en" sz="1200">
                <a:solidFill>
                  <a:srgbClr val="FFB400"/>
                </a:solidFill>
                <a:latin typeface="Montserrat"/>
                <a:ea typeface="Montserrat"/>
                <a:cs typeface="Montserrat"/>
                <a:sym typeface="Montserrat"/>
              </a:rPr>
              <a:t>#ChooseToChallenge</a:t>
            </a:r>
            <a:r>
              <a:rPr lang="en" sz="1200">
                <a:latin typeface="Montserrat"/>
                <a:ea typeface="Montserrat"/>
                <a:cs typeface="Montserrat"/>
                <a:sym typeface="Montserrat"/>
              </a:rPr>
              <a:t> and </a:t>
            </a:r>
            <a:r>
              <a:rPr b="1" lang="en" sz="1200">
                <a:solidFill>
                  <a:srgbClr val="FFB400"/>
                </a:solidFill>
                <a:latin typeface="Montserrat"/>
                <a:ea typeface="Montserrat"/>
                <a:cs typeface="Montserrat"/>
                <a:sym typeface="Montserrat"/>
              </a:rPr>
              <a:t>#IWD2021</a:t>
            </a:r>
            <a:endParaRPr b="1" sz="1200">
              <a:solidFill>
                <a:srgbClr val="FFB4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89635" y="864534"/>
            <a:ext cx="10650600" cy="2383200"/>
          </a:xfrm>
          <a:prstGeom prst="rect">
            <a:avLst/>
          </a:prstGeom>
        </p:spPr>
        <p:txBody>
          <a:bodyPr anchorCtr="0" anchor="b" bIns="111575" lIns="111575" spcFirstLastPara="1" rIns="111575" wrap="square" tIns="11157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1pPr>
            <a:lvl2pPr lvl="1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2pPr>
            <a:lvl3pPr lvl="2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3pPr>
            <a:lvl4pPr lvl="3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4pPr>
            <a:lvl5pPr lvl="4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5pPr>
            <a:lvl6pPr lvl="5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6pPr>
            <a:lvl7pPr lvl="6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7pPr>
            <a:lvl8pPr lvl="7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8pPr>
            <a:lvl9pPr lvl="8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89625" y="3290734"/>
            <a:ext cx="10650600" cy="920400"/>
          </a:xfrm>
          <a:prstGeom prst="rect">
            <a:avLst/>
          </a:prstGeom>
        </p:spPr>
        <p:txBody>
          <a:bodyPr anchorCtr="0" anchor="t" bIns="111575" lIns="111575" spcFirstLastPara="1" rIns="111575" wrap="square" tIns="11157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10590572" y="5414513"/>
            <a:ext cx="685800" cy="456900"/>
          </a:xfrm>
          <a:prstGeom prst="rect">
            <a:avLst/>
          </a:prstGeom>
        </p:spPr>
        <p:txBody>
          <a:bodyPr anchorCtr="0" anchor="ctr" bIns="111575" lIns="111575" spcFirstLastPara="1" rIns="111575" wrap="square" tIns="1115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89625" y="1284334"/>
            <a:ext cx="10650600" cy="2279700"/>
          </a:xfrm>
          <a:prstGeom prst="rect">
            <a:avLst/>
          </a:prstGeom>
        </p:spPr>
        <p:txBody>
          <a:bodyPr anchorCtr="0" anchor="b" bIns="111575" lIns="111575" spcFirstLastPara="1" rIns="111575" wrap="square" tIns="11157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600"/>
              <a:buNone/>
              <a:defRPr sz="146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600"/>
              <a:buNone/>
              <a:defRPr sz="146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600"/>
              <a:buNone/>
              <a:defRPr sz="146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600"/>
              <a:buNone/>
              <a:defRPr sz="146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600"/>
              <a:buNone/>
              <a:defRPr sz="146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600"/>
              <a:buNone/>
              <a:defRPr sz="146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600"/>
              <a:buNone/>
              <a:defRPr sz="146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600"/>
              <a:buNone/>
              <a:defRPr sz="146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600"/>
              <a:buNone/>
              <a:defRPr sz="146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89625" y="3660083"/>
            <a:ext cx="10650600" cy="1510500"/>
          </a:xfrm>
          <a:prstGeom prst="rect">
            <a:avLst/>
          </a:prstGeom>
        </p:spPr>
        <p:txBody>
          <a:bodyPr anchorCtr="0" anchor="t" bIns="111575" lIns="111575" spcFirstLastPara="1" rIns="111575" wrap="square" tIns="111575">
            <a:normAutofit/>
          </a:bodyPr>
          <a:lstStyle>
            <a:lvl1pPr indent="-368300" lvl="0" marL="4572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10590572" y="5414513"/>
            <a:ext cx="685800" cy="456900"/>
          </a:xfrm>
          <a:prstGeom prst="rect">
            <a:avLst/>
          </a:prstGeom>
        </p:spPr>
        <p:txBody>
          <a:bodyPr anchorCtr="0" anchor="ctr" bIns="111575" lIns="111575" spcFirstLastPara="1" rIns="111575" wrap="square" tIns="1115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10590572" y="5414513"/>
            <a:ext cx="685800" cy="456900"/>
          </a:xfrm>
          <a:prstGeom prst="rect">
            <a:avLst/>
          </a:prstGeom>
        </p:spPr>
        <p:txBody>
          <a:bodyPr anchorCtr="0" anchor="ctr" bIns="111575" lIns="111575" spcFirstLastPara="1" rIns="111575" wrap="square" tIns="1115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89625" y="2497376"/>
            <a:ext cx="10650600" cy="977400"/>
          </a:xfrm>
          <a:prstGeom prst="rect">
            <a:avLst/>
          </a:prstGeom>
        </p:spPr>
        <p:txBody>
          <a:bodyPr anchorCtr="0" anchor="ctr" bIns="111575" lIns="111575" spcFirstLastPara="1" rIns="111575" wrap="square" tIns="11157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1pPr>
            <a:lvl2pPr lvl="1" algn="ctr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2pPr>
            <a:lvl3pPr lvl="2" algn="ctr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3pPr>
            <a:lvl4pPr lvl="3" algn="ctr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4pPr>
            <a:lvl5pPr lvl="4" algn="ctr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5pPr>
            <a:lvl6pPr lvl="5" algn="ctr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6pPr>
            <a:lvl7pPr lvl="6" algn="ctr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7pPr>
            <a:lvl8pPr lvl="7" algn="ctr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8pPr>
            <a:lvl9pPr lvl="8" algn="ctr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10590572" y="5414513"/>
            <a:ext cx="685800" cy="456900"/>
          </a:xfrm>
          <a:prstGeom prst="rect">
            <a:avLst/>
          </a:prstGeom>
        </p:spPr>
        <p:txBody>
          <a:bodyPr anchorCtr="0" anchor="ctr" bIns="111575" lIns="111575" spcFirstLastPara="1" rIns="111575" wrap="square" tIns="1115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89625" y="516723"/>
            <a:ext cx="10650600" cy="665100"/>
          </a:xfrm>
          <a:prstGeom prst="rect">
            <a:avLst/>
          </a:prstGeom>
        </p:spPr>
        <p:txBody>
          <a:bodyPr anchorCtr="0" anchor="t" bIns="111575" lIns="111575" spcFirstLastPara="1" rIns="111575" wrap="square" tIns="1115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89625" y="1338152"/>
            <a:ext cx="10650600" cy="3966900"/>
          </a:xfrm>
          <a:prstGeom prst="rect">
            <a:avLst/>
          </a:prstGeom>
        </p:spPr>
        <p:txBody>
          <a:bodyPr anchorCtr="0" anchor="t" bIns="111575" lIns="111575" spcFirstLastPara="1" rIns="111575" wrap="square" tIns="111575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10590572" y="5414513"/>
            <a:ext cx="685800" cy="456900"/>
          </a:xfrm>
          <a:prstGeom prst="rect">
            <a:avLst/>
          </a:prstGeom>
        </p:spPr>
        <p:txBody>
          <a:bodyPr anchorCtr="0" anchor="ctr" bIns="111575" lIns="111575" spcFirstLastPara="1" rIns="111575" wrap="square" tIns="1115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89625" y="516723"/>
            <a:ext cx="10650600" cy="665100"/>
          </a:xfrm>
          <a:prstGeom prst="rect">
            <a:avLst/>
          </a:prstGeom>
        </p:spPr>
        <p:txBody>
          <a:bodyPr anchorCtr="0" anchor="t" bIns="111575" lIns="111575" spcFirstLastPara="1" rIns="111575" wrap="square" tIns="1115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89625" y="1338152"/>
            <a:ext cx="4999800" cy="3966900"/>
          </a:xfrm>
          <a:prstGeom prst="rect">
            <a:avLst/>
          </a:prstGeom>
        </p:spPr>
        <p:txBody>
          <a:bodyPr anchorCtr="0" anchor="t" bIns="111575" lIns="111575" spcFirstLastPara="1" rIns="111575" wrap="square" tIns="111575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6040500" y="1338152"/>
            <a:ext cx="4999800" cy="3966900"/>
          </a:xfrm>
          <a:prstGeom prst="rect">
            <a:avLst/>
          </a:prstGeom>
        </p:spPr>
        <p:txBody>
          <a:bodyPr anchorCtr="0" anchor="t" bIns="111575" lIns="111575" spcFirstLastPara="1" rIns="111575" wrap="square" tIns="111575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10590572" y="5414513"/>
            <a:ext cx="685800" cy="456900"/>
          </a:xfrm>
          <a:prstGeom prst="rect">
            <a:avLst/>
          </a:prstGeom>
        </p:spPr>
        <p:txBody>
          <a:bodyPr anchorCtr="0" anchor="ctr" bIns="111575" lIns="111575" spcFirstLastPara="1" rIns="111575" wrap="square" tIns="1115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89625" y="516723"/>
            <a:ext cx="10650600" cy="665100"/>
          </a:xfrm>
          <a:prstGeom prst="rect">
            <a:avLst/>
          </a:prstGeom>
        </p:spPr>
        <p:txBody>
          <a:bodyPr anchorCtr="0" anchor="t" bIns="111575" lIns="111575" spcFirstLastPara="1" rIns="111575" wrap="square" tIns="1115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10590572" y="5414513"/>
            <a:ext cx="685800" cy="456900"/>
          </a:xfrm>
          <a:prstGeom prst="rect">
            <a:avLst/>
          </a:prstGeom>
        </p:spPr>
        <p:txBody>
          <a:bodyPr anchorCtr="0" anchor="ctr" bIns="111575" lIns="111575" spcFirstLastPara="1" rIns="111575" wrap="square" tIns="1115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89625" y="645113"/>
            <a:ext cx="3510000" cy="877500"/>
          </a:xfrm>
          <a:prstGeom prst="rect">
            <a:avLst/>
          </a:prstGeom>
        </p:spPr>
        <p:txBody>
          <a:bodyPr anchorCtr="0" anchor="b" bIns="111575" lIns="111575" spcFirstLastPara="1" rIns="111575" wrap="square" tIns="1115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1pPr>
            <a:lvl2pPr lvl="1"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2pPr>
            <a:lvl3pPr lvl="2"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3pPr>
            <a:lvl4pPr lvl="3"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4pPr>
            <a:lvl5pPr lvl="4"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5pPr>
            <a:lvl6pPr lvl="5"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6pPr>
            <a:lvl7pPr lvl="6"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7pPr>
            <a:lvl8pPr lvl="7"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8pPr>
            <a:lvl9pPr lvl="8"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89625" y="1613480"/>
            <a:ext cx="3510000" cy="3691500"/>
          </a:xfrm>
          <a:prstGeom prst="rect">
            <a:avLst/>
          </a:prstGeom>
        </p:spPr>
        <p:txBody>
          <a:bodyPr anchorCtr="0" anchor="t" bIns="111575" lIns="111575" spcFirstLastPara="1" rIns="111575" wrap="square" tIns="111575">
            <a:norm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10590572" y="5414513"/>
            <a:ext cx="685800" cy="456900"/>
          </a:xfrm>
          <a:prstGeom prst="rect">
            <a:avLst/>
          </a:prstGeom>
        </p:spPr>
        <p:txBody>
          <a:bodyPr anchorCtr="0" anchor="ctr" bIns="111575" lIns="111575" spcFirstLastPara="1" rIns="111575" wrap="square" tIns="1115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612813" y="522674"/>
            <a:ext cx="7959900" cy="4749900"/>
          </a:xfrm>
          <a:prstGeom prst="rect">
            <a:avLst/>
          </a:prstGeom>
        </p:spPr>
        <p:txBody>
          <a:bodyPr anchorCtr="0" anchor="ctr" bIns="111575" lIns="111575" spcFirstLastPara="1" rIns="111575" wrap="square" tIns="1115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10590572" y="5414513"/>
            <a:ext cx="685800" cy="456900"/>
          </a:xfrm>
          <a:prstGeom prst="rect">
            <a:avLst/>
          </a:prstGeom>
        </p:spPr>
        <p:txBody>
          <a:bodyPr anchorCtr="0" anchor="ctr" bIns="111575" lIns="111575" spcFirstLastPara="1" rIns="111575" wrap="square" tIns="1115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715000" y="-145"/>
            <a:ext cx="5715000" cy="59721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1575" lIns="111575" spcFirstLastPara="1" rIns="111575" wrap="square" tIns="111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331875" y="1431853"/>
            <a:ext cx="5056500" cy="1721100"/>
          </a:xfrm>
          <a:prstGeom prst="rect">
            <a:avLst/>
          </a:prstGeom>
        </p:spPr>
        <p:txBody>
          <a:bodyPr anchorCtr="0" anchor="b" bIns="111575" lIns="111575" spcFirstLastPara="1" rIns="111575" wrap="square" tIns="11157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1pPr>
            <a:lvl2pPr lvl="1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2pPr>
            <a:lvl3pPr lvl="2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3pPr>
            <a:lvl4pPr lvl="3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4pPr>
            <a:lvl5pPr lvl="4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5pPr>
            <a:lvl6pPr lvl="5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6pPr>
            <a:lvl7pPr lvl="6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7pPr>
            <a:lvl8pPr lvl="7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8pPr>
            <a:lvl9pPr lvl="8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331875" y="3254682"/>
            <a:ext cx="5056500" cy="1434000"/>
          </a:xfrm>
          <a:prstGeom prst="rect">
            <a:avLst/>
          </a:prstGeom>
        </p:spPr>
        <p:txBody>
          <a:bodyPr anchorCtr="0" anchor="t" bIns="111575" lIns="111575" spcFirstLastPara="1" rIns="111575" wrap="square" tIns="11157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6174375" y="840732"/>
            <a:ext cx="4796400" cy="4290300"/>
          </a:xfrm>
          <a:prstGeom prst="rect">
            <a:avLst/>
          </a:prstGeom>
        </p:spPr>
        <p:txBody>
          <a:bodyPr anchorCtr="0" anchor="ctr" bIns="111575" lIns="111575" spcFirstLastPara="1" rIns="111575" wrap="square" tIns="111575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10590572" y="5414513"/>
            <a:ext cx="685800" cy="456900"/>
          </a:xfrm>
          <a:prstGeom prst="rect">
            <a:avLst/>
          </a:prstGeom>
        </p:spPr>
        <p:txBody>
          <a:bodyPr anchorCtr="0" anchor="ctr" bIns="111575" lIns="111575" spcFirstLastPara="1" rIns="111575" wrap="square" tIns="1115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89625" y="4912168"/>
            <a:ext cx="7498500" cy="702600"/>
          </a:xfrm>
          <a:prstGeom prst="rect">
            <a:avLst/>
          </a:prstGeom>
        </p:spPr>
        <p:txBody>
          <a:bodyPr anchorCtr="0" anchor="ctr" bIns="111575" lIns="111575" spcFirstLastPara="1" rIns="111575" wrap="square" tIns="11157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10590572" y="5414513"/>
            <a:ext cx="685800" cy="456900"/>
          </a:xfrm>
          <a:prstGeom prst="rect">
            <a:avLst/>
          </a:prstGeom>
        </p:spPr>
        <p:txBody>
          <a:bodyPr anchorCtr="0" anchor="ctr" bIns="111575" lIns="111575" spcFirstLastPara="1" rIns="111575" wrap="square" tIns="1115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89625" y="516723"/>
            <a:ext cx="10650600" cy="6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111575" lIns="111575" spcFirstLastPara="1" rIns="111575" wrap="square" tIns="1115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  <a:defRPr sz="34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  <a:defRPr sz="34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  <a:defRPr sz="34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  <a:defRPr sz="34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  <a:defRPr sz="34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  <a:defRPr sz="34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  <a:defRPr sz="34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  <a:defRPr sz="34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  <a:defRPr sz="34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89625" y="1338152"/>
            <a:ext cx="10650600" cy="3966900"/>
          </a:xfrm>
          <a:prstGeom prst="rect">
            <a:avLst/>
          </a:prstGeom>
          <a:noFill/>
          <a:ln>
            <a:noFill/>
          </a:ln>
        </p:spPr>
        <p:txBody>
          <a:bodyPr anchorCtr="0" anchor="t" bIns="111575" lIns="111575" spcFirstLastPara="1" rIns="111575" wrap="square" tIns="111575">
            <a:normAutofit/>
          </a:bodyPr>
          <a:lstStyle>
            <a:lvl1pPr indent="-3683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10590572" y="5414513"/>
            <a:ext cx="685800" cy="45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1575" lIns="111575" spcFirstLastPara="1" rIns="111575" wrap="square" tIns="111575">
            <a:norm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806725" y="674275"/>
            <a:ext cx="9981600" cy="503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>
                <a:solidFill>
                  <a:srgbClr val="FFB400"/>
                </a:solidFill>
                <a:latin typeface="Montserrat"/>
                <a:ea typeface="Montserrat"/>
                <a:cs typeface="Montserrat"/>
                <a:sym typeface="Montserrat"/>
              </a:rPr>
              <a:t>INSTRUCTIONS</a:t>
            </a:r>
            <a:endParaRPr b="1" sz="3000">
              <a:solidFill>
                <a:srgbClr val="FFB4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2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556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ontserrat"/>
              <a:buAutoNum type="arabicPeriod"/>
            </a:pPr>
            <a:r>
              <a:rPr lang="en" sz="20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Drag a headshot over the white circle, and scale it to make sure it covers the entire circle </a:t>
            </a:r>
            <a:endParaRPr sz="20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55600" lvl="0" marL="4572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ontserrat"/>
              <a:buAutoNum type="arabicPeriod"/>
            </a:pPr>
            <a:r>
              <a:rPr lang="en" sz="20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Right click on the photo and select “Order” and then “Send Backward”</a:t>
            </a:r>
            <a:endParaRPr sz="20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55600" lvl="0" marL="4572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ontserrat"/>
              <a:buAutoNum type="arabicPeriod"/>
            </a:pPr>
            <a:r>
              <a:rPr lang="en" sz="20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Once finished, click “File” in the upper left, then “Download” </a:t>
            </a:r>
            <a:br>
              <a:rPr lang="en" sz="20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</a:br>
            <a:r>
              <a:rPr lang="en" sz="20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and “JPEG Image” to save your graphic!</a:t>
            </a:r>
            <a:endParaRPr sz="20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55600" lvl="0" marL="4572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ontserrat"/>
              <a:buAutoNum type="arabicPeriod"/>
            </a:pPr>
            <a:r>
              <a:rPr lang="en" sz="20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Don’t forget to tag us with our official hashtags, </a:t>
            </a:r>
            <a:br>
              <a:rPr lang="en" sz="20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</a:br>
            <a:r>
              <a:rPr b="1" lang="en" sz="2000">
                <a:solidFill>
                  <a:srgbClr val="FFB400"/>
                </a:solidFill>
                <a:latin typeface="Montserrat"/>
                <a:ea typeface="Montserrat"/>
                <a:cs typeface="Montserrat"/>
                <a:sym typeface="Montserrat"/>
              </a:rPr>
              <a:t>#ChooseToChallenge</a:t>
            </a:r>
            <a:r>
              <a:rPr lang="en" sz="20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and </a:t>
            </a:r>
            <a:r>
              <a:rPr b="1" lang="en" sz="2000">
                <a:solidFill>
                  <a:srgbClr val="FFB400"/>
                </a:solidFill>
                <a:latin typeface="Montserrat"/>
                <a:ea typeface="Montserrat"/>
                <a:cs typeface="Montserrat"/>
                <a:sym typeface="Montserrat"/>
              </a:rPr>
              <a:t>#IWD2021</a:t>
            </a:r>
            <a:endParaRPr b="1" sz="2000">
              <a:solidFill>
                <a:srgbClr val="FFB4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oogle Shape;59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1430000" cy="5972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